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15287-C71F-4C09-A63B-96BFF6A5B07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17212-9F76-4352-94A6-013A1D6F7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17212-9F76-4352-94A6-013A1D6F7A1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17212-9F76-4352-94A6-013A1D6F7A1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17212-9F76-4352-94A6-013A1D6F7A1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17212-9F76-4352-94A6-013A1D6F7A1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17212-9F76-4352-94A6-013A1D6F7A1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17212-9F76-4352-94A6-013A1D6F7A1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17212-9F76-4352-94A6-013A1D6F7A1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1BF3-267B-4AB4-94CA-CAAC163F8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791D-A35A-4C3D-8EA0-DF51280E28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1BF3-267B-4AB4-94CA-CAAC163F8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791D-A35A-4C3D-8EA0-DF51280E2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1BF3-267B-4AB4-94CA-CAAC163F8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791D-A35A-4C3D-8EA0-DF51280E2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1BF3-267B-4AB4-94CA-CAAC163F8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791D-A35A-4C3D-8EA0-DF51280E2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1BF3-267B-4AB4-94CA-CAAC163F8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24C791D-A35A-4C3D-8EA0-DF51280E2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1BF3-267B-4AB4-94CA-CAAC163F8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791D-A35A-4C3D-8EA0-DF51280E2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1BF3-267B-4AB4-94CA-CAAC163F8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791D-A35A-4C3D-8EA0-DF51280E2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1BF3-267B-4AB4-94CA-CAAC163F8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791D-A35A-4C3D-8EA0-DF51280E2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1BF3-267B-4AB4-94CA-CAAC163F8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791D-A35A-4C3D-8EA0-DF51280E2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1BF3-267B-4AB4-94CA-CAAC163F8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791D-A35A-4C3D-8EA0-DF51280E2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1BF3-267B-4AB4-94CA-CAAC163F8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791D-A35A-4C3D-8EA0-DF51280E2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32C1BF3-267B-4AB4-94CA-CAAC163F8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24C791D-A35A-4C3D-8EA0-DF51280E2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Charlie\AppData\Local\Microsoft\Windows\Temporary%20Internet%20Files\Content.IE5\W1Y6EW61\MS900388532%5b1%5d.wav" TargetMode="Externa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 descr="http://www.roebuckclasses.com/201/images/seditionac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86200"/>
            <a:ext cx="4419600" cy="2971800"/>
          </a:xfrm>
          <a:prstGeom prst="rect">
            <a:avLst/>
          </a:prstGeom>
          <a:noFill/>
        </p:spPr>
      </p:pic>
      <p:pic>
        <p:nvPicPr>
          <p:cNvPr id="14342" name="Picture 6" descr="http://images.defensetech.org/images/ali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0235" y="0"/>
            <a:ext cx="4123765" cy="3505200"/>
          </a:xfrm>
          <a:prstGeom prst="rect">
            <a:avLst/>
          </a:prstGeom>
          <a:noFill/>
        </p:spPr>
      </p:pic>
      <p:pic>
        <p:nvPicPr>
          <p:cNvPr id="14340" name="Picture 4" descr="http://core.ecu.edu/hist/zipfk/xyzaffai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2439" y="3429000"/>
            <a:ext cx="4881562" cy="3429000"/>
          </a:xfrm>
          <a:prstGeom prst="rect">
            <a:avLst/>
          </a:prstGeom>
          <a:noFill/>
        </p:spPr>
      </p:pic>
      <p:pic>
        <p:nvPicPr>
          <p:cNvPr id="14338" name="Picture 2" descr="http://www.history.org/visit/eventsandexhibits/specialevents/johnAdamsHBO_images/JohnAdam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5198638" cy="3886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John Adams: The Alien and Sedition Acts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t2.gstatic.com/images?q=tbn:CgpyyRQkpF7JuM:http://i415.photobucket.com/albums/pp235/lookingformyabshire/predator.jpg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504581"/>
            <a:ext cx="6477000" cy="504861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Naturalization Act</a:t>
            </a:r>
            <a:endParaRPr lang="en-US" dirty="0"/>
          </a:p>
        </p:txBody>
      </p:sp>
      <p:sp>
        <p:nvSpPr>
          <p:cNvPr id="5" name="Oval Callout 4"/>
          <p:cNvSpPr/>
          <p:nvPr/>
        </p:nvSpPr>
        <p:spPr>
          <a:xfrm>
            <a:off x="5867400" y="1905000"/>
            <a:ext cx="3657600" cy="1981200"/>
          </a:xfrm>
          <a:prstGeom prst="wedgeEllipseCallout">
            <a:avLst>
              <a:gd name="adj1" fmla="val -85985"/>
              <a:gd name="adj2" fmla="val 638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FOURTEEN!</a:t>
            </a:r>
            <a:endParaRPr lang="en-US" dirty="0"/>
          </a:p>
        </p:txBody>
      </p:sp>
      <p:pic>
        <p:nvPicPr>
          <p:cNvPr id="6" name="MS900388512[1].wav">
            <a:hlinkClick r:id="" action="ppaction://media"/>
          </p:cNvPr>
          <p:cNvPicPr>
            <a:picLocks noRot="1" noChangeAspect="1"/>
          </p:cNvPicPr>
          <p:nvPr>
            <a:wavAudioFile r:embed="rId1" name="MS900388512[1].wav"/>
          </p:nvPr>
        </p:nvPicPr>
        <p:blipFill>
          <a:blip r:embed="rId5" cstate="print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16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static.guim.co.uk/sys-images/Guardian/Pix/pictures/2008/12/16/ufo.artic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Alien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LEAVE!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Alien Enemies Act</a:t>
            </a:r>
            <a:endParaRPr lang="en-US" dirty="0"/>
          </a:p>
        </p:txBody>
      </p:sp>
      <p:pic>
        <p:nvPicPr>
          <p:cNvPr id="8196" name="Picture 4" descr="http://www.officialpsds.com/images/thumbs/JAIL-BARS--I-TRIED-TO-CREATE--psd2433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6032" y="1219200"/>
            <a:ext cx="8659368" cy="5486400"/>
          </a:xfrm>
          <a:prstGeom prst="rect">
            <a:avLst/>
          </a:prstGeom>
          <a:noFill/>
        </p:spPr>
      </p:pic>
      <p:pic>
        <p:nvPicPr>
          <p:cNvPr id="13" name="MS900097502[1].wav">
            <a:hlinkClick r:id="" action="ppaction://media"/>
          </p:cNvPr>
          <p:cNvPicPr>
            <a:picLocks noRot="1" noChangeAspect="1"/>
          </p:cNvPicPr>
          <p:nvPr>
            <a:wavAudioFile r:embed="rId1" name="MS900097502[1].wav"/>
          </p:nvPr>
        </p:nvPicPr>
        <p:blipFill>
          <a:blip r:embed="rId5" cstate="print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99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Sedition Act</a:t>
            </a:r>
            <a:endParaRPr lang="en-US" dirty="0"/>
          </a:p>
        </p:txBody>
      </p:sp>
      <p:pic>
        <p:nvPicPr>
          <p:cNvPr id="6146" name="Picture 2" descr="http://esoriano.files.wordpress.com/2007/05/bag_of_mone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2133600"/>
            <a:ext cx="2133600" cy="2731552"/>
          </a:xfrm>
          <a:prstGeom prst="rect">
            <a:avLst/>
          </a:prstGeom>
          <a:noFill/>
        </p:spPr>
      </p:pic>
      <p:pic>
        <p:nvPicPr>
          <p:cNvPr id="6148" name="Picture 4" descr="http://images.elfwood.com/art/c/a/cappon/cartoonsadpers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2133600"/>
            <a:ext cx="1981200" cy="2725728"/>
          </a:xfrm>
          <a:prstGeom prst="rect">
            <a:avLst/>
          </a:prstGeom>
          <a:noFill/>
        </p:spPr>
      </p:pic>
      <p:pic>
        <p:nvPicPr>
          <p:cNvPr id="6152" name="Picture 8" descr="http://www.allfreelogo.com/images/vector-thumb/texas-state-capitol-building-austin-prev121445416945wrz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2133600"/>
            <a:ext cx="2209800" cy="2743200"/>
          </a:xfrm>
          <a:prstGeom prst="rect">
            <a:avLst/>
          </a:prstGeom>
          <a:noFill/>
        </p:spPr>
      </p:pic>
      <p:sp>
        <p:nvSpPr>
          <p:cNvPr id="10" name="Striped Right Arrow 9"/>
          <p:cNvSpPr/>
          <p:nvPr/>
        </p:nvSpPr>
        <p:spPr>
          <a:xfrm>
            <a:off x="2438400" y="3124200"/>
            <a:ext cx="838200" cy="5334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triped Right Arrow 10"/>
          <p:cNvSpPr/>
          <p:nvPr/>
        </p:nvSpPr>
        <p:spPr>
          <a:xfrm>
            <a:off x="5638800" y="3276600"/>
            <a:ext cx="914400" cy="685800"/>
          </a:xfrm>
          <a:prstGeom prst="stripedRightArrow">
            <a:avLst>
              <a:gd name="adj1" fmla="val 45960"/>
              <a:gd name="adj2" fmla="val 479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MS900388532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192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Republicans and the 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4709160"/>
          </a:xfrm>
        </p:spPr>
        <p:txBody>
          <a:bodyPr/>
          <a:lstStyle/>
          <a:p>
            <a:r>
              <a:rPr lang="en-US" dirty="0" smtClean="0"/>
              <a:t>Republicans were against passing the Acts.</a:t>
            </a:r>
          </a:p>
          <a:p>
            <a:r>
              <a:rPr lang="en-US" dirty="0" smtClean="0"/>
              <a:t>The Acts prompted many German famers to stay in Germany.</a:t>
            </a:r>
          </a:p>
          <a:p>
            <a:r>
              <a:rPr lang="en-US" dirty="0" smtClean="0"/>
              <a:t>The Acts hurt Republicans like Thomas Jefferson because they supported farming.</a:t>
            </a:r>
            <a:endParaRPr lang="en-US" dirty="0"/>
          </a:p>
        </p:txBody>
      </p:sp>
      <p:pic>
        <p:nvPicPr>
          <p:cNvPr id="4098" name="Picture 2" descr="http://sc94.ameslab.gov/TOUR/tjefferso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4208207"/>
            <a:ext cx="1905000" cy="264979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John Adams, the Federalists and the 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Acts gave them more power.</a:t>
            </a:r>
          </a:p>
          <a:p>
            <a:r>
              <a:rPr lang="en-US" dirty="0" smtClean="0"/>
              <a:t>The Acts allowed the Federalists to jail anyone who opposed them.</a:t>
            </a:r>
          </a:p>
          <a:p>
            <a:r>
              <a:rPr lang="en-US" dirty="0" smtClean="0"/>
              <a:t>The Acts allowed them to keep out immigrants who would vote for the Republicans.</a:t>
            </a:r>
          </a:p>
          <a:p>
            <a:endParaRPr lang="en-US" dirty="0"/>
          </a:p>
        </p:txBody>
      </p:sp>
      <p:sp>
        <p:nvSpPr>
          <p:cNvPr id="5" name="Oval Callout 4"/>
          <p:cNvSpPr/>
          <p:nvPr/>
        </p:nvSpPr>
        <p:spPr>
          <a:xfrm>
            <a:off x="4419600" y="3962400"/>
            <a:ext cx="2895600" cy="1447800"/>
          </a:xfrm>
          <a:prstGeom prst="wedgeEllipseCallout">
            <a:avLst>
              <a:gd name="adj1" fmla="val -67245"/>
              <a:gd name="adj2" fmla="val 357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 HAVE THE POWER!</a:t>
            </a:r>
            <a:endParaRPr lang="en-US" dirty="0"/>
          </a:p>
        </p:txBody>
      </p:sp>
      <p:pic>
        <p:nvPicPr>
          <p:cNvPr id="6" name="Picture 2" descr="http://www.history.org/visit/eventsandexhibits/specialevents/johnAdamsHBO_images/JohnAdam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4267200"/>
            <a:ext cx="2514600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74</TotalTime>
  <Words>114</Words>
  <Application>Microsoft Office PowerPoint</Application>
  <PresentationFormat>On-screen Show (4:3)</PresentationFormat>
  <Paragraphs>23</Paragraphs>
  <Slides>7</Slides>
  <Notes>7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John Adams: The Alien and Sedition Acts</vt:lpstr>
      <vt:lpstr>The Naturalization Act</vt:lpstr>
      <vt:lpstr>The Alien Act</vt:lpstr>
      <vt:lpstr>The Alien Enemies Act</vt:lpstr>
      <vt:lpstr>The Sedition Act</vt:lpstr>
      <vt:lpstr>The Republicans and the Acts</vt:lpstr>
      <vt:lpstr>John Adams, the Federalists and the Acts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Charlie Cappucci</dc:creator>
  <cp:lastModifiedBy>Charlie Cappucci</cp:lastModifiedBy>
  <cp:revision>12</cp:revision>
  <dcterms:created xsi:type="dcterms:W3CDTF">2011-01-14T00:54:09Z</dcterms:created>
  <dcterms:modified xsi:type="dcterms:W3CDTF">2011-03-04T01:18:32Z</dcterms:modified>
</cp:coreProperties>
</file>